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66e5fa5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66e5fa5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466e5fa5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466e5fa5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466e5fa5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466e5fa5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466e5fa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466e5fa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466e5fa5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466e5fa5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466e5fa5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466e5fa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66e5fa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66e5fa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466e5fa5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466e5fa5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66e5fa5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66e5fa5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466e5fa5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466e5fa5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66e5fa5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66e5fa5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ong-ccsd.net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213" y="152400"/>
            <a:ext cx="57275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Festival - Friday, October 18, 2019	 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Volunteer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Decorate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Food preparation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Set-Up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Clean-Up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8221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031" y="152400"/>
            <a:ext cx="2392400" cy="2109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4"/>
          <p:cNvCxnSpPr/>
          <p:nvPr/>
        </p:nvCxnSpPr>
        <p:spPr>
          <a:xfrm rot="10800000">
            <a:off x="2398000" y="725175"/>
            <a:ext cx="16206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" name="Google Shape;62;p14"/>
          <p:cNvCxnSpPr/>
          <p:nvPr/>
        </p:nvCxnSpPr>
        <p:spPr>
          <a:xfrm flipH="1">
            <a:off x="2296206" y="1196250"/>
            <a:ext cx="1729800" cy="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4"/>
          <p:cNvSpPr txBox="1"/>
          <p:nvPr/>
        </p:nvSpPr>
        <p:spPr>
          <a:xfrm>
            <a:off x="4018600" y="2397825"/>
            <a:ext cx="2279400" cy="163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Comprehensive Support &amp; Improvement (CSI) - Long works with The Nevada Department of Education and School Improvement Department to meet CSI requirements.</a:t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 rot="10800000">
            <a:off x="3249000" y="544425"/>
            <a:ext cx="777000" cy="18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4"/>
          <p:cNvSpPr txBox="1"/>
          <p:nvPr/>
        </p:nvSpPr>
        <p:spPr>
          <a:xfrm>
            <a:off x="6653250" y="189175"/>
            <a:ext cx="2353500" cy="384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7 points away from 2 STARS!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 point increase from 2017-2018 school year!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50" y="97950"/>
            <a:ext cx="76104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663" y="2688750"/>
            <a:ext cx="4224652" cy="21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476250"/>
            <a:ext cx="61912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"/>
              <a:t>Get Involved</a:t>
            </a:r>
            <a:endParaRPr b="1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Volunteer in the </a:t>
            </a:r>
            <a:r>
              <a:rPr b="1" lang="en" sz="3600"/>
              <a:t>Parent Center</a:t>
            </a:r>
            <a:endParaRPr b="1" sz="3600"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" sz="3600"/>
              <a:t>Help with events like </a:t>
            </a:r>
            <a:r>
              <a:rPr b="1" lang="en" sz="3600"/>
              <a:t>Fall Festival</a:t>
            </a:r>
            <a:r>
              <a:rPr lang="en" sz="3600"/>
              <a:t> on Friday, October 18, 2019</a:t>
            </a:r>
            <a:endParaRPr sz="3600"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" sz="3600"/>
              <a:t>Help with </a:t>
            </a:r>
            <a:r>
              <a:rPr b="1" lang="en" sz="3600"/>
              <a:t>Cinco de Mayo Garden Party</a:t>
            </a:r>
            <a:r>
              <a:rPr lang="en" sz="3600"/>
              <a:t> on Friday, May 1, 2020</a:t>
            </a:r>
            <a:endParaRPr sz="3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2. Demonstrate a positive attitude</a:t>
            </a:r>
            <a:endParaRPr b="1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" sz="3600"/>
              <a:t>When we are excited and positive, our children are excited and positive!</a:t>
            </a:r>
            <a:endParaRPr b="1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3. Develop a partnership with your child’s school</a:t>
            </a:r>
            <a:endParaRPr b="1"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Parent-Teacher Conferences</a:t>
            </a:r>
            <a:r>
              <a:rPr lang="en" sz="2500"/>
              <a:t>, Week of November 11, 2019.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Sign-Up with </a:t>
            </a:r>
            <a:r>
              <a:rPr b="1" lang="en" sz="2500"/>
              <a:t>Class Dojo</a:t>
            </a:r>
            <a:r>
              <a:rPr lang="en" sz="2500"/>
              <a:t>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“Like” our school’s </a:t>
            </a:r>
            <a:r>
              <a:rPr b="1" lang="en" sz="2500"/>
              <a:t>Facebook page</a:t>
            </a:r>
            <a:r>
              <a:rPr lang="en" sz="2500"/>
              <a:t>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Check your child’s </a:t>
            </a:r>
            <a:r>
              <a:rPr b="1" lang="en" sz="2500"/>
              <a:t>backpack</a:t>
            </a:r>
            <a:r>
              <a:rPr lang="en" sz="2500"/>
              <a:t> on a daily basis for important papers.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Visit our school </a:t>
            </a:r>
            <a:r>
              <a:rPr b="1" lang="en" sz="2500"/>
              <a:t>website</a:t>
            </a:r>
            <a:r>
              <a:rPr lang="en" sz="2500"/>
              <a:t>: </a:t>
            </a:r>
            <a:r>
              <a:rPr lang="en" sz="2500" u="sng">
                <a:solidFill>
                  <a:schemeClr val="hlink"/>
                </a:solidFill>
                <a:hlinkClick r:id="rId3"/>
              </a:rPr>
              <a:t>https://www.long-ccsd.net</a:t>
            </a:r>
            <a:r>
              <a:rPr lang="en" sz="2500"/>
              <a:t> 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4. Support your child’s </a:t>
            </a:r>
            <a:r>
              <a:rPr b="1" lang="en"/>
              <a:t>learning</a:t>
            </a:r>
            <a:r>
              <a:rPr b="1" lang="en"/>
              <a:t> at home </a:t>
            </a:r>
            <a:endParaRPr b="1"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Monitor</a:t>
            </a:r>
            <a:r>
              <a:rPr lang="en" sz="2500"/>
              <a:t> your child’s television, video games, and internet use.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Encourage</a:t>
            </a:r>
            <a:r>
              <a:rPr lang="en" sz="2500"/>
              <a:t> your child to read.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Talk </a:t>
            </a:r>
            <a:r>
              <a:rPr lang="en" sz="2500"/>
              <a:t>with your child.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Encourage your child to </a:t>
            </a:r>
            <a:r>
              <a:rPr b="1" lang="en" sz="2500"/>
              <a:t>be responsible and work independently.</a:t>
            </a:r>
            <a:endParaRPr b="1" sz="2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500"/>
              <a:t>Encourage </a:t>
            </a:r>
            <a:r>
              <a:rPr b="1" lang="en" sz="2500"/>
              <a:t>active learning</a:t>
            </a:r>
            <a:r>
              <a:rPr lang="en" sz="2500"/>
              <a:t>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5. Get informed and be an advocate for your child</a:t>
            </a:r>
            <a:endParaRPr b="1" sz="2700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Ask questions.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Communicate with your child’s teacher and school staff.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What can you do to help your child </a:t>
            </a:r>
            <a:r>
              <a:rPr lang="en" sz="3600"/>
              <a:t>succeed</a:t>
            </a:r>
            <a:r>
              <a:rPr lang="en" sz="3600"/>
              <a:t>?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